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B0155D-72D3-41B4-8C5E-0685560E7D05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C13DDD-4F90-439D-9D4D-08B78D603E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5486400"/>
            <a:ext cx="6172200" cy="1371600"/>
          </a:xfrm>
        </p:spPr>
        <p:txBody>
          <a:bodyPr/>
          <a:lstStyle/>
          <a:p>
            <a:pPr algn="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УСКРШЊИ МОЗАИК</a:t>
            </a:r>
            <a:endParaRPr lang="sr-Cyrl-RS" sz="2800" dirty="0" smtClean="0"/>
          </a:p>
          <a:p>
            <a:pPr algn="r"/>
            <a:r>
              <a:rPr lang="sr-Cyrl-RS" dirty="0" smtClean="0"/>
              <a:t>мр Биљана Филиповић Стојановић, </a:t>
            </a:r>
          </a:p>
          <a:p>
            <a:pPr algn="r"/>
            <a:r>
              <a:rPr lang="sr-Cyrl-RS" dirty="0" smtClean="0"/>
              <a:t>наставница ликовне културе</a:t>
            </a:r>
            <a:endParaRPr lang="en-US" dirty="0"/>
          </a:p>
        </p:txBody>
      </p:sp>
      <p:pic>
        <p:nvPicPr>
          <p:cNvPr id="4" name="Picture 3" descr="Ускршњи моза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4250543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ПРВА ОНЛАЈН ЛИКОВНА ИЗЛОЖБА У ВРЕМЕ НАСТАВЕ НА ДАЉИНУ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72386" cy="2971808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ОШ “Бранко Радичевић” Врање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Аутор пројекта: Биљана Филиповић Стојановић, наставница ликовне културе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Учесници:  Ученици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V-VIII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разреда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Тема: “Радујем се Ускршњем јутру”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Ускршњи мозаик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7" y="3515739"/>
            <a:ext cx="7429553" cy="30565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Ускршњи мозаик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4824055" cy="578647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4942" y="857232"/>
            <a:ext cx="3657600" cy="4929222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Имајући у виду сва дешавања због ванредног стања у земљи, овом темом желела сам да подстакнем ученике на нешто позитивно, инспиративно и радосно.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Након постављеног задатка у “Гугл учионици” и консултација везаних за тему, у задатом року, пристигао је велики број ликовних радова ученика.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3786214" cy="4857784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Послато је преко 200 цртежа ученика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V-VIII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разреда.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Дошла сам на идеју да од 80 одабраних радова направим онлајн изложбу, која је постављена у “Гугл учионици”.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Изложба је код ученика изазвала одушевљење!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Ускршњи мозаик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071934" y="414410"/>
            <a:ext cx="4643469" cy="580067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286808" cy="1900238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жељи да промовишем залагање и труд ученика широј публици, послала сам допис РТС-у.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моје изненађење, препознат је труд свих учесника овог пројекта и изложба је представљена на Радио телевизији Србије.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Ускршњи мозаик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3214686"/>
            <a:ext cx="8413200" cy="25061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54032"/>
          </a:xfrm>
        </p:spPr>
        <p:txBody>
          <a:bodyPr/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ОНЛАЈН ИЗЛОЖБА НА РТС-у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Ускршњи мозаик5.jp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3714752"/>
            <a:ext cx="5715040" cy="2993580"/>
          </a:xfrm>
        </p:spPr>
      </p:pic>
      <p:pic>
        <p:nvPicPr>
          <p:cNvPr id="6" name="Content Placeholder 5" descr="Ускршњи мозаик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500166" y="677258"/>
            <a:ext cx="5715039" cy="29678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177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Slide 1</vt:lpstr>
      <vt:lpstr>ПРВА ОНЛАЈН ЛИКОВНА ИЗЛОЖБА У ВРЕМЕ НАСТАВЕ НА ДАЉИНУ</vt:lpstr>
      <vt:lpstr>Slide 3</vt:lpstr>
      <vt:lpstr>Slide 4</vt:lpstr>
      <vt:lpstr>Slide 5</vt:lpstr>
      <vt:lpstr>ОНЛАЈН ИЗЛОЖБА НА РТС-у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УСКРШЊИ МОЗАИК</dc:title>
  <dc:creator>Biljana Filipovic Stojanovic</dc:creator>
  <cp:lastModifiedBy>Biljana Filipovic Stojanovic</cp:lastModifiedBy>
  <cp:revision>9</cp:revision>
  <dcterms:created xsi:type="dcterms:W3CDTF">2020-04-25T11:27:30Z</dcterms:created>
  <dcterms:modified xsi:type="dcterms:W3CDTF">2020-04-25T12:57:38Z</dcterms:modified>
</cp:coreProperties>
</file>